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3" r:id="rId2"/>
    <p:sldId id="256" r:id="rId3"/>
    <p:sldId id="28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1" autoAdjust="0"/>
    <p:restoredTop sz="94660"/>
  </p:normalViewPr>
  <p:slideViewPr>
    <p:cSldViewPr>
      <p:cViewPr varScale="1">
        <p:scale>
          <a:sx n="70" d="100"/>
          <a:sy n="70" d="100"/>
        </p:scale>
        <p:origin x="-156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3A5779D8-0148-4F97-95C2-E1A2B4DA1BE0}" type="datetimeFigureOut">
              <a:rPr lang="es-CO" smtClean="0"/>
              <a:t>20/07/2015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A4855C63-8EB7-4EC6-9A4F-249E43706463}" type="slidenum">
              <a:rPr lang="es-CO" smtClean="0"/>
              <a:t>‹Nº›</a:t>
            </a:fld>
            <a:endParaRPr lang="es-C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 rot="21268923">
            <a:off x="183075" y="1770557"/>
            <a:ext cx="9144000" cy="4248472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CO" sz="6600" dirty="0" smtClean="0">
                <a:latin typeface="Comic Sans MS" panose="030F0702030302020204" pitchFamily="66" charset="0"/>
              </a:rPr>
              <a:t>Dibujos realizados en        Paint    y presentación realizada en      power point</a:t>
            </a:r>
            <a:endParaRPr lang="es-CO" sz="6600" dirty="0">
              <a:latin typeface="Comic Sans MS" panose="030F0702030302020204" pitchFamily="66" charset="0"/>
            </a:endParaRPr>
          </a:p>
        </p:txBody>
      </p:sp>
      <p:sp>
        <p:nvSpPr>
          <p:cNvPr id="4" name="3 Rectángulo"/>
          <p:cNvSpPr/>
          <p:nvPr/>
        </p:nvSpPr>
        <p:spPr>
          <a:xfrm rot="21102423">
            <a:off x="2260852" y="406211"/>
            <a:ext cx="4102406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Historieta</a:t>
            </a:r>
            <a:endParaRPr lang="es-ES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2" t="95003" r="63671"/>
          <a:stretch/>
        </p:blipFill>
        <p:spPr bwMode="auto">
          <a:xfrm rot="21118372">
            <a:off x="5564232" y="3877874"/>
            <a:ext cx="990754" cy="873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18" t="94729" r="58916"/>
          <a:stretch/>
        </p:blipFill>
        <p:spPr bwMode="auto">
          <a:xfrm rot="21051325">
            <a:off x="2394726" y="3128394"/>
            <a:ext cx="921318" cy="765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onido grabad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6416" y="62753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93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build="p" animBg="1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006"/>
            <a:ext cx="9144000" cy="58339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85533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Marcador de contenid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36712"/>
            <a:ext cx="8712968" cy="5558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16838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682"/>
            <a:ext cx="9144000" cy="5662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262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682"/>
            <a:ext cx="9144000" cy="56626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887612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1230">
            <a:off x="0" y="597682"/>
            <a:ext cx="9144000" cy="56626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8982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42">
            <a:off x="395536" y="976405"/>
            <a:ext cx="8532440" cy="5283912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79163707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338082"/>
            <a:ext cx="7956376" cy="4881751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552780757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799" y="404664"/>
            <a:ext cx="8679602" cy="53254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6491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446286"/>
            <a:ext cx="8605566" cy="52800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98715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68760"/>
            <a:ext cx="8097843" cy="496855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10774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12258"/>
            <a:ext cx="8783960" cy="540925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262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515"/>
            <a:ext cx="9144000" cy="56309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039120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69415"/>
            <a:ext cx="8999984" cy="554228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19031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515"/>
            <a:ext cx="9144000" cy="563096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3489866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22560"/>
            <a:ext cx="8676456" cy="553568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900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6712"/>
            <a:ext cx="9144000" cy="55738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61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764704"/>
            <a:ext cx="8876653" cy="54940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806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49" y="599232"/>
            <a:ext cx="8876653" cy="549406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4882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68" y="1052736"/>
            <a:ext cx="8958331" cy="554461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0535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980728"/>
            <a:ext cx="8567286" cy="5256584"/>
          </a:xfrm>
          <a:prstGeom prst="rect">
            <a:avLst/>
          </a:prstGeom>
          <a:ln>
            <a:solidFill>
              <a:srgbClr val="0070C0"/>
            </a:solidFill>
          </a:ln>
          <a:scene3d>
            <a:camera prst="perspectiveBelow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35494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682"/>
            <a:ext cx="9144000" cy="5662635"/>
          </a:xfrm>
          <a:prstGeom prst="rect">
            <a:avLst/>
          </a:prstGeom>
          <a:effectLst>
            <a:innerShdw blurRad="63500" dist="50800" dir="10800000">
              <a:prstClr val="black">
                <a:alpha val="50000"/>
              </a:prstClr>
            </a:innerShdw>
          </a:effectLst>
        </p:spPr>
      </p:pic>
    </p:spTree>
    <p:extLst>
      <p:ext uri="{BB962C8B-B14F-4D97-AF65-F5344CB8AC3E}">
        <p14:creationId xmlns:p14="http://schemas.microsoft.com/office/powerpoint/2010/main" val="340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682"/>
            <a:ext cx="9144000" cy="566263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</p:spTree>
    <p:extLst>
      <p:ext uri="{BB962C8B-B14F-4D97-AF65-F5344CB8AC3E}">
        <p14:creationId xmlns:p14="http://schemas.microsoft.com/office/powerpoint/2010/main" val="322554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682"/>
            <a:ext cx="9144000" cy="5662635"/>
          </a:xfrm>
          <a:prstGeom prst="rect">
            <a:avLst/>
          </a:prstGeo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47789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82" y="764704"/>
            <a:ext cx="8665623" cy="5366389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0649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55" y="692696"/>
            <a:ext cx="8760311" cy="54220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90723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 rot="21037296">
            <a:off x="2881385" y="476672"/>
            <a:ext cx="33682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CREDITOS:</a:t>
            </a:r>
            <a:endParaRPr lang="es-ES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962683" y="2967335"/>
            <a:ext cx="72186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Pablo Cifuentes Barrera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10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88</TotalTime>
  <Words>16</Words>
  <Application>Microsoft Office PowerPoint</Application>
  <PresentationFormat>Presentación en pantalla (4:3)</PresentationFormat>
  <Paragraphs>4</Paragraphs>
  <Slides>27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Forma de onda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Vaio</dc:creator>
  <cp:lastModifiedBy>Vaio</cp:lastModifiedBy>
  <cp:revision>9</cp:revision>
  <dcterms:created xsi:type="dcterms:W3CDTF">2015-07-20T23:31:10Z</dcterms:created>
  <dcterms:modified xsi:type="dcterms:W3CDTF">2015-07-21T01:00:52Z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